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2976"/>
    <a:srgbClr val="D71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5A4DC-9855-4E17-891F-97B6E11D3BFE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5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6C7E9-C635-4C5A-87FE-DDBE10F06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6C7E9-C635-4C5A-87FE-DDBE10F060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25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" y="7070107"/>
            <a:ext cx="6858001" cy="2083343"/>
            <a:chOff x="-3765" y="4880373"/>
            <a:chExt cx="9147765" cy="198471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4" y="5068671"/>
              <a:ext cx="7456486" cy="651645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78A48F-B68A-4F46-890D-3C99BB026C66}" type="datetime1">
              <a:rPr lang="en-GB" smtClean="0"/>
              <a:t>15/10/2020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FB37AD-F705-4861-AC00-1D111D1A7BED}" type="datetime1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B8A6D-37CF-42B5-A5B6-E7EA18335C53}" type="datetime1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AAFDE-EBF6-46F8-BC14-376DD8DFEED7}" type="datetime1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00601A-3A36-42F7-B1BF-C2B7DEE03B55}" type="datetime1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21D7E-54A3-4521-AD1E-4ED8CCDC040F}" type="datetime1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80290-15E7-451D-A3F7-159DE7FF6F4E}" type="datetime1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1278B-4304-4737-B282-ED2247128408}" type="datetime1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C0DFE-37B8-4AFC-86A5-FD3AE4306D09}" type="datetime1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3F408E74-7BD9-42B9-B9B0-9DE4B6ACF7BA}" type="datetime1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8E9021-A0D9-4916-9AE7-FC707192B95C}" type="datetime1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5" y="8543928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7926583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7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7926583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7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1975106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0F4009-6864-4168-A5BE-96C2612CF142}" type="datetime1">
              <a:rPr lang="en-GB" smtClean="0"/>
              <a:t>15/10/2020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5" y="8543928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CEC -  Flyer Template V3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8543928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644F04-D5CE-4C3F-9D42-496E073E6EA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cec.hscni.net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80928" cy="9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5038" y="1331640"/>
            <a:ext cx="6742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Infection Prevention and Control Awareness for Domiciliary Care Staff</a:t>
            </a:r>
            <a:endParaRPr lang="en-GB" sz="28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5553" y="7956376"/>
            <a:ext cx="354279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book online at </a:t>
            </a:r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www.cec.hscni.net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11126" y="8042252"/>
            <a:ext cx="2583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 </a:t>
            </a:r>
            <a:r>
              <a:rPr lang="en-GB" sz="1200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Altnagelvin</a:t>
            </a:r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 Clady Villa</a:t>
            </a:r>
          </a:p>
          <a:p>
            <a:pPr algn="r"/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 Craigavon </a:t>
            </a:r>
          </a:p>
          <a:p>
            <a:pPr algn="r"/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 Fern House</a:t>
            </a:r>
          </a:p>
          <a:p>
            <a:pPr algn="r"/>
            <a:r>
              <a:rPr lang="en-GB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028 95 361200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778" y="0"/>
            <a:ext cx="1355222" cy="105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61902"/>
              </p:ext>
            </p:extLst>
          </p:nvPr>
        </p:nvGraphicFramePr>
        <p:xfrm>
          <a:off x="234662" y="5004048"/>
          <a:ext cx="6290682" cy="172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894"/>
                <a:gridCol w="2096894"/>
                <a:gridCol w="2096894"/>
              </a:tblGrid>
              <a:tr h="377998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329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Venue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329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32976"/>
                    </a:solidFill>
                  </a:tcPr>
                </a:tc>
              </a:tr>
              <a:tr h="450006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21/10/20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Delivery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2.15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3.15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0006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21/10/20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</a:t>
                      </a:r>
                      <a:r>
                        <a:rPr lang="en-GB" sz="16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Delivery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3.30 – 4.30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0006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22/10/20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Delivery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3.30 – 4.30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Picture 12">
            <a:hlinkClick r:id="rId5"/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31062" y="7984194"/>
            <a:ext cx="749112" cy="74458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748653"/>
              </p:ext>
            </p:extLst>
          </p:nvPr>
        </p:nvGraphicFramePr>
        <p:xfrm>
          <a:off x="178608" y="2555776"/>
          <a:ext cx="6615822" cy="24600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15822"/>
              </a:tblGrid>
              <a:tr h="119256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PURPOSE: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2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To enable participants to reflect on their individual practise and consolidate present knowledge in relation to infection prevention and control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1352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AUDIENCE: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2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Domiciliary Care Staff</a:t>
                      </a:r>
                      <a:endParaRPr lang="en-GB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C - Flyer template V3 Jan 19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CEC - Flyer template V3 Jan 19</Template>
  <TotalTime>6</TotalTime>
  <Words>76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CEC - Flyer template V3 Jan 19</vt:lpstr>
      <vt:lpstr>PowerPoint Presentation</vt:lpstr>
    </vt:vector>
  </TitlesOfParts>
  <Company>BSO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Hazel Conn</dc:creator>
  <cp:lastModifiedBy>Hazel Conn</cp:lastModifiedBy>
  <cp:revision>2</cp:revision>
  <cp:lastPrinted>2019-01-03T15:48:38Z</cp:lastPrinted>
  <dcterms:created xsi:type="dcterms:W3CDTF">2020-10-15T14:19:37Z</dcterms:created>
  <dcterms:modified xsi:type="dcterms:W3CDTF">2020-10-15T14:25:37Z</dcterms:modified>
</cp:coreProperties>
</file>